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4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5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7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8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7FE77-C71D-4F44-A39B-7769F3B30F2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D27BE-1A31-E942-8A65-8F02E21D6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5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sc.usp.br/shs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8" y="1340768"/>
            <a:ext cx="5065752" cy="5204540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0" y="432825"/>
            <a:ext cx="9144000" cy="667949"/>
          </a:xfrm>
        </p:spPr>
        <p:txBody>
          <a:bodyPr>
            <a:normAutofit fontScale="90000"/>
          </a:bodyPr>
          <a:lstStyle/>
          <a:p>
            <a:r>
              <a:rPr lang="pt-BR" sz="3100" b="1" kern="1200" dirty="0" smtClean="0">
                <a:solidFill>
                  <a:srgbClr val="FF0000"/>
                </a:solidFill>
              </a:rPr>
              <a:t>Subtropical </a:t>
            </a:r>
            <a:r>
              <a:rPr lang="pt-BR" sz="3100" b="1" kern="1200" dirty="0" err="1" smtClean="0">
                <a:solidFill>
                  <a:srgbClr val="FF0000"/>
                </a:solidFill>
              </a:rPr>
              <a:t>Urban</a:t>
            </a:r>
            <a:r>
              <a:rPr lang="pt-BR" sz="3100" b="1" kern="1200" dirty="0" smtClean="0">
                <a:solidFill>
                  <a:srgbClr val="FF0000"/>
                </a:solidFill>
              </a:rPr>
              <a:t> </a:t>
            </a:r>
            <a:r>
              <a:rPr lang="pt-BR" sz="3100" b="1" kern="1200" dirty="0" err="1" smtClean="0">
                <a:solidFill>
                  <a:srgbClr val="FF0000"/>
                </a:solidFill>
              </a:rPr>
              <a:t>Flood</a:t>
            </a:r>
            <a:r>
              <a:rPr lang="pt-BR" sz="3100" b="1" kern="1200" dirty="0" smtClean="0">
                <a:solidFill>
                  <a:srgbClr val="FF0000"/>
                </a:solidFill>
              </a:rPr>
              <a:t> (</a:t>
            </a:r>
            <a:r>
              <a:rPr lang="pt-BR" sz="3100" b="1" kern="1200" dirty="0" err="1" smtClean="0">
                <a:solidFill>
                  <a:srgbClr val="FF0000"/>
                </a:solidFill>
              </a:rPr>
              <a:t>Drainage</a:t>
            </a:r>
            <a:r>
              <a:rPr lang="pt-BR" sz="3100" b="1" kern="1200" dirty="0" smtClean="0">
                <a:solidFill>
                  <a:srgbClr val="FF0000"/>
                </a:solidFill>
              </a:rPr>
              <a:t> </a:t>
            </a:r>
            <a:r>
              <a:rPr lang="pt-BR" sz="3100" b="1" kern="1200" dirty="0" err="1" smtClean="0">
                <a:solidFill>
                  <a:srgbClr val="FF0000"/>
                </a:solidFill>
              </a:rPr>
              <a:t>Area</a:t>
            </a:r>
            <a:r>
              <a:rPr lang="pt-BR" sz="3100" b="1" kern="1200" dirty="0" smtClean="0">
                <a:solidFill>
                  <a:srgbClr val="FF0000"/>
                </a:solidFill>
              </a:rPr>
              <a:t>=77km</a:t>
            </a:r>
            <a:r>
              <a:rPr lang="pt-BR" sz="3100" b="1" kern="1200" baseline="30000" dirty="0" smtClean="0">
                <a:solidFill>
                  <a:srgbClr val="FF0000"/>
                </a:solidFill>
              </a:rPr>
              <a:t>2</a:t>
            </a:r>
            <a:r>
              <a:rPr lang="pt-BR" sz="3100" b="1" kern="1200" dirty="0" smtClean="0">
                <a:solidFill>
                  <a:srgbClr val="FF0000"/>
                </a:solidFill>
              </a:rPr>
              <a:t>) </a:t>
            </a:r>
            <a:br>
              <a:rPr lang="pt-BR" sz="3100" b="1" kern="1200" dirty="0" smtClean="0">
                <a:solidFill>
                  <a:srgbClr val="FF0000"/>
                </a:solidFill>
              </a:rPr>
            </a:br>
            <a:r>
              <a:rPr lang="pt-BR" sz="3100" b="1" kern="1200" dirty="0" smtClean="0">
                <a:solidFill>
                  <a:srgbClr val="FF0000"/>
                </a:solidFill>
              </a:rPr>
              <a:t>São Carlos City, </a:t>
            </a:r>
            <a:r>
              <a:rPr lang="pt-BR" sz="3100" b="1" dirty="0" err="1" smtClean="0">
                <a:solidFill>
                  <a:srgbClr val="FF0000"/>
                </a:solidFill>
              </a:rPr>
              <a:t>Sao</a:t>
            </a:r>
            <a:r>
              <a:rPr lang="pt-BR" sz="3100" b="1" dirty="0" smtClean="0">
                <a:solidFill>
                  <a:srgbClr val="FF0000"/>
                </a:solidFill>
              </a:rPr>
              <a:t> Paulo </a:t>
            </a:r>
            <a:r>
              <a:rPr lang="pt-BR" sz="3100" b="1" dirty="0" err="1" smtClean="0">
                <a:solidFill>
                  <a:srgbClr val="FF0000"/>
                </a:solidFill>
              </a:rPr>
              <a:t>State</a:t>
            </a:r>
            <a:r>
              <a:rPr lang="pt-BR" sz="3100" b="1" dirty="0" smtClean="0">
                <a:solidFill>
                  <a:srgbClr val="FF0000"/>
                </a:solidFill>
              </a:rPr>
              <a:t>,</a:t>
            </a:r>
            <a:r>
              <a:rPr lang="pt-BR" sz="3100" b="1" kern="1200" dirty="0" smtClean="0">
                <a:solidFill>
                  <a:srgbClr val="FF0000"/>
                </a:solidFill>
              </a:rPr>
              <a:t> </a:t>
            </a:r>
            <a:r>
              <a:rPr lang="pt-BR" sz="3100" b="1" kern="1200" dirty="0" err="1" smtClean="0">
                <a:solidFill>
                  <a:srgbClr val="FF0000"/>
                </a:solidFill>
              </a:rPr>
              <a:t>Brazil</a:t>
            </a:r>
            <a:r>
              <a:rPr lang="pt-BR" sz="3100" b="1" kern="1200" dirty="0" smtClean="0">
                <a:solidFill>
                  <a:srgbClr val="FF0000"/>
                </a:solidFill>
              </a:rPr>
              <a:t>, 23 Nov., 2015. </a:t>
            </a:r>
            <a:br>
              <a:rPr lang="pt-BR" sz="3100" b="1" kern="1200" dirty="0" smtClean="0">
                <a:solidFill>
                  <a:srgbClr val="FF0000"/>
                </a:solidFill>
              </a:rPr>
            </a:br>
            <a:endParaRPr lang="pt-BR" sz="3100" b="1" kern="1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6230" y="1272362"/>
            <a:ext cx="342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Title</a:t>
            </a:r>
            <a:r>
              <a:rPr lang="pt-BR" sz="1200" b="1" dirty="0" smtClean="0">
                <a:solidFill>
                  <a:srgbClr val="FF0000"/>
                </a:solidFill>
              </a:rPr>
              <a:t>: Experimental </a:t>
            </a:r>
            <a:r>
              <a:rPr lang="pt-BR" sz="1200" b="1" dirty="0" err="1">
                <a:solidFill>
                  <a:srgbClr val="FF0000"/>
                </a:solidFill>
              </a:rPr>
              <a:t>river</a:t>
            </a:r>
            <a:r>
              <a:rPr lang="pt-BR" sz="1200" b="1" dirty="0">
                <a:solidFill>
                  <a:srgbClr val="FF0000"/>
                </a:solidFill>
              </a:rPr>
              <a:t> </a:t>
            </a:r>
            <a:r>
              <a:rPr lang="pt-BR" sz="1200" b="1" dirty="0" err="1">
                <a:solidFill>
                  <a:srgbClr val="FF0000"/>
                </a:solidFill>
              </a:rPr>
              <a:t>monitoring</a:t>
            </a:r>
            <a:endParaRPr lang="pt-BR" sz="1200" b="1" dirty="0">
              <a:solidFill>
                <a:srgbClr val="FF0000"/>
              </a:solidFill>
            </a:endParaRPr>
          </a:p>
          <a:p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Year</a:t>
            </a:r>
            <a:r>
              <a:rPr lang="pt-BR" sz="1200" b="1" dirty="0" smtClean="0">
                <a:solidFill>
                  <a:srgbClr val="FF0000"/>
                </a:solidFill>
              </a:rPr>
              <a:t>: 2015</a:t>
            </a:r>
          </a:p>
          <a:p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Credits</a:t>
            </a:r>
            <a:r>
              <a:rPr lang="pt-BR" sz="1200" b="1" dirty="0" smtClean="0">
                <a:solidFill>
                  <a:srgbClr val="FF0000"/>
                </a:solidFill>
              </a:rPr>
              <a:t>: </a:t>
            </a:r>
            <a:r>
              <a:rPr lang="pt-BR" sz="1200" b="1" dirty="0" err="1" smtClean="0">
                <a:solidFill>
                  <a:srgbClr val="FF0000"/>
                </a:solidFill>
              </a:rPr>
              <a:t>Narumi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>
                <a:solidFill>
                  <a:srgbClr val="FF0000"/>
                </a:solidFill>
              </a:rPr>
              <a:t>Abe,  Maria Clara Fava, E M  </a:t>
            </a:r>
            <a:r>
              <a:rPr lang="pt-BR" sz="1200" b="1" dirty="0" err="1" smtClean="0">
                <a:solidFill>
                  <a:srgbClr val="FF0000"/>
                </a:solidFill>
              </a:rPr>
              <a:t>Mendiondo</a:t>
            </a:r>
            <a:r>
              <a:rPr lang="pt-BR" sz="1200" b="1" dirty="0">
                <a:solidFill>
                  <a:srgbClr val="FF0000"/>
                </a:solidFill>
              </a:rPr>
              <a:t>, J. Porto de Albuquerque,  J. </a:t>
            </a:r>
            <a:r>
              <a:rPr lang="pt-BR" sz="1200" b="1" dirty="0" err="1" smtClean="0">
                <a:solidFill>
                  <a:srgbClr val="FF0000"/>
                </a:solidFill>
              </a:rPr>
              <a:t>Ueyama</a:t>
            </a:r>
            <a:endParaRPr lang="pt-BR" sz="1200" b="1" dirty="0">
              <a:solidFill>
                <a:srgbClr val="FF0000"/>
              </a:solidFill>
            </a:endParaRPr>
          </a:p>
          <a:p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Projects</a:t>
            </a:r>
            <a:r>
              <a:rPr lang="pt-BR" sz="1200" b="1" dirty="0">
                <a:solidFill>
                  <a:srgbClr val="FF0000"/>
                </a:solidFill>
              </a:rPr>
              <a:t>: CAPES </a:t>
            </a:r>
            <a:r>
              <a:rPr lang="pt-BR" sz="1200" b="1" dirty="0" err="1">
                <a:solidFill>
                  <a:srgbClr val="FF0000"/>
                </a:solidFill>
              </a:rPr>
              <a:t>Pró-Alertas</a:t>
            </a:r>
            <a:r>
              <a:rPr lang="pt-BR" sz="1200" b="1" dirty="0">
                <a:solidFill>
                  <a:srgbClr val="FF0000"/>
                </a:solidFill>
              </a:rPr>
              <a:t> 88887.091743, USP/CEPED-CEMADEN/MCTIC, FAPESP nº 12/22550-0, FAPESP-CNPq-PRONEX 08/58161-1, </a:t>
            </a:r>
            <a:r>
              <a:rPr lang="pt-BR" sz="1200" b="1" dirty="0" smtClean="0">
                <a:solidFill>
                  <a:srgbClr val="FF0000"/>
                </a:solidFill>
              </a:rPr>
              <a:t>FAPESP 2014/50848-9 </a:t>
            </a:r>
            <a:r>
              <a:rPr lang="pt-BR" sz="1200" b="1" dirty="0">
                <a:solidFill>
                  <a:srgbClr val="FF0000"/>
                </a:solidFill>
              </a:rPr>
              <a:t>(</a:t>
            </a:r>
            <a:r>
              <a:rPr lang="pt-BR" sz="1200" b="1" dirty="0" err="1">
                <a:solidFill>
                  <a:srgbClr val="FF0000"/>
                </a:solidFill>
              </a:rPr>
              <a:t>Water</a:t>
            </a:r>
            <a:r>
              <a:rPr lang="pt-BR" sz="1200" b="1" dirty="0">
                <a:solidFill>
                  <a:srgbClr val="FF0000"/>
                </a:solidFill>
              </a:rPr>
              <a:t> Security; </a:t>
            </a:r>
            <a:r>
              <a:rPr lang="pt-BR" sz="1200" b="1" dirty="0" smtClean="0">
                <a:solidFill>
                  <a:srgbClr val="FF0000"/>
                </a:solidFill>
              </a:rPr>
              <a:t>INCT-MC-II)</a:t>
            </a:r>
          </a:p>
          <a:p>
            <a:endParaRPr lang="pt-BR" sz="1200" b="1" dirty="0" smtClean="0">
              <a:solidFill>
                <a:srgbClr val="FF0000"/>
              </a:solidFill>
            </a:endParaRPr>
          </a:p>
          <a:p>
            <a:endParaRPr lang="pt-BR" sz="1200" b="1" dirty="0">
              <a:solidFill>
                <a:srgbClr val="FF0000"/>
              </a:solidFill>
            </a:endParaRP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Support</a:t>
            </a:r>
            <a:r>
              <a:rPr lang="pt-BR" sz="1200" b="1" dirty="0" smtClean="0">
                <a:solidFill>
                  <a:srgbClr val="FF0000"/>
                </a:solidFill>
              </a:rPr>
              <a:t>: The WADI </a:t>
            </a:r>
            <a:r>
              <a:rPr lang="pt-BR" sz="1200" b="1" dirty="0" err="1" smtClean="0">
                <a:solidFill>
                  <a:srgbClr val="FF0000"/>
                </a:solidFill>
              </a:rPr>
              <a:t>Lab</a:t>
            </a:r>
            <a:r>
              <a:rPr lang="pt-BR" sz="1200" b="1" dirty="0" smtClean="0">
                <a:solidFill>
                  <a:srgbClr val="FF0000"/>
                </a:solidFill>
              </a:rPr>
              <a:t> (</a:t>
            </a:r>
            <a:r>
              <a:rPr lang="pt-BR" sz="1200" b="1" dirty="0" smtClean="0">
                <a:solidFill>
                  <a:srgbClr val="FF0000"/>
                </a:solidFill>
                <a:hlinkClick r:id="rId3"/>
              </a:rPr>
              <a:t>www.eesc.usp.br/</a:t>
            </a:r>
            <a:r>
              <a:rPr lang="pt-BR" sz="1200" b="1" dirty="0" err="1" smtClean="0">
                <a:solidFill>
                  <a:srgbClr val="FF0000"/>
                </a:solidFill>
                <a:hlinkClick r:id="rId3"/>
              </a:rPr>
              <a:t>shs</a:t>
            </a:r>
            <a:r>
              <a:rPr lang="pt-BR" sz="1200" b="1" dirty="0" smtClean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972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68</Words>
  <Application>Microsoft Office PowerPoint</Application>
  <PresentationFormat>Apresentação na tela (4:3)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Subtropical Urban Flood (Drainage Area=77km2)  São Carlos City, Sao Paulo State, Brazil, 23 Nov., 2015.  </vt:lpstr>
    </vt:vector>
  </TitlesOfParts>
  <Company>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Subtropical Urban Flood (Drainage Area=77km2)  São Carlos City, Sao Paulo State, Brazil, 23 Nov., 2015.</dc:title>
  <dc:creator>Denise Taffarello</dc:creator>
  <cp:lastModifiedBy>Usuário do Windows</cp:lastModifiedBy>
  <cp:revision>4</cp:revision>
  <dcterms:created xsi:type="dcterms:W3CDTF">2017-09-07T13:07:59Z</dcterms:created>
  <dcterms:modified xsi:type="dcterms:W3CDTF">2018-02-27T15:09:58Z</dcterms:modified>
</cp:coreProperties>
</file>